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56" r:id="rId4"/>
    <p:sldId id="259" r:id="rId5"/>
    <p:sldId id="260" r:id="rId6"/>
    <p:sldId id="261" r:id="rId7"/>
    <p:sldId id="258" r:id="rId8"/>
    <p:sldId id="267" r:id="rId9"/>
    <p:sldId id="282" r:id="rId10"/>
    <p:sldId id="268" r:id="rId11"/>
    <p:sldId id="266" r:id="rId12"/>
    <p:sldId id="264" r:id="rId13"/>
    <p:sldId id="269" r:id="rId14"/>
    <p:sldId id="263" r:id="rId15"/>
    <p:sldId id="257" r:id="rId16"/>
    <p:sldId id="271" r:id="rId17"/>
    <p:sldId id="273" r:id="rId18"/>
    <p:sldId id="274" r:id="rId19"/>
    <p:sldId id="283" r:id="rId20"/>
    <p:sldId id="284" r:id="rId21"/>
    <p:sldId id="275" r:id="rId22"/>
    <p:sldId id="276" r:id="rId23"/>
    <p:sldId id="277" r:id="rId24"/>
    <p:sldId id="279" r:id="rId25"/>
    <p:sldId id="278" r:id="rId26"/>
    <p:sldId id="280" r:id="rId27"/>
    <p:sldId id="265" r:id="rId28"/>
    <p:sldId id="281" r:id="rId29"/>
    <p:sldId id="272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E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206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C2ED-7D17-4808-B64D-492C9A18D65B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9D8D-5884-4BE7-86E1-8BA1482D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807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29D8D-5884-4BE7-86E1-8BA1482D282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23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728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91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36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47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75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92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54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66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04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1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543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58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53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732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539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368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759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655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232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848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56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2265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24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048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959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29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0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50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7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36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896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297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5490-F465-49C9-9DA0-D4660B4CE76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F1C35-95E6-4A2A-B47C-95DA37B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04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32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97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gif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24timezones.com/map_ru.htm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4timezones.com/eu_map/europe_time_ru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 математики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 класс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229200"/>
            <a:ext cx="6400800" cy="7920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Деречинская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Ю.А., учитель начальных классов ГУО «Средняя школа №3 г. Слонима»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20688"/>
            <a:ext cx="54182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 «Учитель года 2017»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0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Чистописание</a:t>
            </a:r>
            <a:endParaRPr lang="ru-RU" dirty="0"/>
          </a:p>
        </p:txBody>
      </p:sp>
      <p:pic>
        <p:nvPicPr>
          <p:cNvPr id="10242" name="Picture 2" descr="Картинки по запросу число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4104"/>
            <a:ext cx="1656184" cy="117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но 1 2"/>
          <p:cNvSpPr/>
          <p:nvPr/>
        </p:nvSpPr>
        <p:spPr>
          <a:xfrm>
            <a:off x="7596336" y="404664"/>
            <a:ext cx="252028" cy="21602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8434841" y="404664"/>
            <a:ext cx="252028" cy="21602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968" r="53393" b="45238"/>
          <a:stretch/>
        </p:blipFill>
        <p:spPr>
          <a:xfrm>
            <a:off x="1835695" y="1405202"/>
            <a:ext cx="3732487" cy="1231709"/>
          </a:xfrm>
          <a:prstGeom prst="rect">
            <a:avLst/>
          </a:prstGeom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198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Чистописание</a:t>
            </a:r>
            <a:endParaRPr lang="ru-RU" b="1" dirty="0"/>
          </a:p>
        </p:txBody>
      </p:sp>
      <p:pic>
        <p:nvPicPr>
          <p:cNvPr id="10242" name="Picture 2" descr="Картинки по запросу число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4104"/>
            <a:ext cx="1656184" cy="117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но 1 2"/>
          <p:cNvSpPr/>
          <p:nvPr/>
        </p:nvSpPr>
        <p:spPr>
          <a:xfrm>
            <a:off x="7596336" y="404664"/>
            <a:ext cx="252028" cy="21602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8434841" y="404664"/>
            <a:ext cx="252028" cy="21602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90" t="71746" r="37820" b="18572"/>
          <a:stretch/>
        </p:blipFill>
        <p:spPr>
          <a:xfrm>
            <a:off x="2158962" y="1412776"/>
            <a:ext cx="4555842" cy="2016224"/>
          </a:xfrm>
          <a:prstGeom prst="rect">
            <a:avLst/>
          </a:prstGeom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ручка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59684"/>
            <a:ext cx="1741806" cy="232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52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7218" y="692696"/>
            <a:ext cx="379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24timezones.com/map_ru.htm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4810" y="1244420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24timezones.com/eu_map/europe_time_ru.htm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2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2348880"/>
            <a:ext cx="7344816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8E0000"/>
                </a:solidFill>
                <a:latin typeface="Times New Roman"/>
                <a:ea typeface="Times New Roman"/>
                <a:cs typeface="Trebuchet MS"/>
              </a:rPr>
              <a:t>4 000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раз взмахнёт крыльями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колибри</a:t>
            </a:r>
            <a:endParaRPr lang="ru-RU" sz="32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8E0000"/>
                </a:solidFill>
                <a:latin typeface="Times New Roman"/>
                <a:ea typeface="Times New Roman"/>
                <a:cs typeface="Trebuchet MS"/>
              </a:rPr>
              <a:t>6 000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раз ударит молния</a:t>
            </a:r>
            <a:endParaRPr lang="ru-RU" sz="32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8E0000"/>
                </a:solidFill>
                <a:latin typeface="Times New Roman"/>
                <a:ea typeface="Times New Roman"/>
                <a:cs typeface="Trebuchet MS"/>
              </a:rPr>
              <a:t>24 000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человек делают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селфи</a:t>
            </a:r>
            <a:endParaRPr lang="ru-RU" sz="32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smtClean="0">
                <a:solidFill>
                  <a:srgbClr val="8E0000"/>
                </a:solidFill>
                <a:latin typeface="Times New Roman"/>
                <a:ea typeface="Times New Roman"/>
                <a:cs typeface="Trebuchet MS"/>
              </a:rPr>
              <a:t>36</a:t>
            </a:r>
            <a:r>
              <a:rPr lang="ru-RU" sz="3200" b="1" dirty="0">
                <a:solidFill>
                  <a:srgbClr val="8E0000"/>
                </a:solidFill>
                <a:latin typeface="Times New Roman"/>
                <a:ea typeface="Times New Roman"/>
                <a:cs typeface="Trebuchet MS"/>
              </a:rPr>
              <a:t> 000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занимаются чтением книг</a:t>
            </a:r>
            <a:endParaRPr lang="ru-RU" sz="3200" b="1" dirty="0">
              <a:solidFill>
                <a:srgbClr val="000000"/>
              </a:solidFill>
              <a:effectLst/>
              <a:latin typeface="Trebuchet MS"/>
              <a:ea typeface="Trebuchet MS"/>
              <a:cs typeface="Trebuchet MS"/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секундомер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1041"/>
            <a:ext cx="1289340" cy="1673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03329" y="2010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знаете ли вы, </a:t>
            </a:r>
            <a:br>
              <a:rPr lang="ru-RU" b="1" dirty="0" smtClean="0"/>
            </a:br>
            <a:r>
              <a:rPr lang="ru-RU" b="1" dirty="0" smtClean="0"/>
              <a:t>что за 1 минуту в мире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645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872208"/>
            <a:ext cx="734481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5 ч 10 мин + 20 мин </a:t>
            </a:r>
            <a:endParaRPr lang="ru-RU" sz="20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9 мин 38 сек + 12 сек </a:t>
            </a:r>
            <a:endParaRPr lang="ru-RU" sz="3200" b="1" dirty="0" smtClean="0">
              <a:solidFill>
                <a:srgbClr val="000000"/>
              </a:solidFill>
              <a:latin typeface="Times New Roman"/>
              <a:ea typeface="Times New Roman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24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 27 мин – 2 ч </a:t>
            </a:r>
            <a:endParaRPr lang="ru-RU" sz="20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2 ч 25 мин + 2 ч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3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 45 мин – 45 мин </a:t>
            </a:r>
            <a:endParaRPr lang="ru-RU" sz="20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34 ч 27 мин + 12 ч </a:t>
            </a:r>
            <a:endParaRPr lang="ru-RU" sz="3200" b="1" dirty="0" smtClean="0">
              <a:solidFill>
                <a:srgbClr val="000000"/>
              </a:solidFill>
              <a:latin typeface="Times New Roman"/>
              <a:ea typeface="Times New Roman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34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 27 мин + 12 ч 15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мин</a:t>
            </a:r>
          </a:p>
          <a:p>
            <a:pPr lvl="0"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34 ч 27 мин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-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12 ч 15 мин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03329" y="201041"/>
            <a:ext cx="8229600" cy="1143000"/>
          </a:xfrm>
        </p:spPr>
        <p:txBody>
          <a:bodyPr/>
          <a:lstStyle/>
          <a:p>
            <a:r>
              <a:rPr lang="ru-RU" b="1" dirty="0" smtClean="0"/>
              <a:t>Нужен ли нам …</a:t>
            </a:r>
            <a:endParaRPr lang="ru-RU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74" t="4335" r="16094" b="6029"/>
          <a:stretch/>
        </p:blipFill>
        <p:spPr bwMode="auto">
          <a:xfrm rot="731285">
            <a:off x="7347098" y="296612"/>
            <a:ext cx="1190846" cy="1573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17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3668" y="2204864"/>
            <a:ext cx="6876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 концу урока мы должны научиться …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2" name="Picture 4" descr="Картинки по запросу будильник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63588" cy="146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48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132856"/>
            <a:ext cx="6876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Тема 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«Письменные приёмы сложения и вычитания единиц времени»</a:t>
            </a:r>
          </a:p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2" name="Picture 4" descr="Картинки по запросу будильни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63588" cy="146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Вопрос, Марк, Пунктуация, Символ, Войдите, Спроси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4284476" cy="4284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5453" y="260648"/>
            <a:ext cx="52130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Перезагрузка</a:t>
            </a:r>
            <a:endParaRPr lang="ru-RU" sz="66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5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2106234" cy="2149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132856"/>
            <a:ext cx="6876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Имеет ли время цену?</a:t>
            </a:r>
          </a:p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3480724" cy="2316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25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Проверяем и обсуждаем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791260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15 000 × 2 = 30 000 (р.) – стоимость мандаринов.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295053" y="2360493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10 000 × 3 = 30 000 (р.) – стоимость апельсинов.</a:t>
            </a:r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17778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300259"/>
            <a:ext cx="5661213" cy="13255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яравня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81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атобар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яанссалК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002"/>
            <a:ext cx="2168339" cy="21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5859" y="548608"/>
            <a:ext cx="432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Восстановите SMS-сообщение, повреждённое вирусом</a:t>
            </a: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82"/>
          <a:stretch/>
        </p:blipFill>
        <p:spPr bwMode="auto">
          <a:xfrm>
            <a:off x="6982692" y="3645024"/>
            <a:ext cx="2161308" cy="3361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83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Обсуждаем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3551391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1) 15 000 × 2 = 30 000 (р.) – стоимость мандаринов.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295053" y="4120624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2) 10 000 × 3 = 30 000 (р.) – стоимость апельсинов.</a:t>
            </a:r>
            <a:endParaRPr lang="ru-RU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696688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3) 30 000 + 30 000 = 60 000 (р.) – стоимость всей </a:t>
            </a:r>
          </a:p>
          <a:p>
            <a:r>
              <a:rPr lang="ru-RU" sz="2600" dirty="0" smtClean="0"/>
              <a:t>покупки.</a:t>
            </a:r>
            <a:endParaRPr lang="ru-RU" sz="2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0345678"/>
              </p:ext>
            </p:extLst>
          </p:nvPr>
        </p:nvGraphicFramePr>
        <p:xfrm>
          <a:off x="728517" y="1243109"/>
          <a:ext cx="8280921" cy="21031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5498"/>
                <a:gridCol w="1612214"/>
                <a:gridCol w="2659752"/>
                <a:gridCol w="2323457"/>
              </a:tblGrid>
              <a:tr h="752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Цена, р.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Количество,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кг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Стоимость, р.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 </a:t>
                      </a: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10 000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?</a:t>
                      </a: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53" y="2166258"/>
            <a:ext cx="597629" cy="4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3" y="2679128"/>
            <a:ext cx="699944" cy="48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авая фигурная скобка 9"/>
          <p:cNvSpPr/>
          <p:nvPr/>
        </p:nvSpPr>
        <p:spPr>
          <a:xfrm>
            <a:off x="8100392" y="2276872"/>
            <a:ext cx="360040" cy="79208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59" y="2411993"/>
            <a:ext cx="2921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5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Решаем самостоятельно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0110520"/>
              </p:ext>
            </p:extLst>
          </p:nvPr>
        </p:nvGraphicFramePr>
        <p:xfrm>
          <a:off x="179513" y="1243109"/>
          <a:ext cx="8829926" cy="21031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04255"/>
                <a:gridCol w="1512168"/>
                <a:gridCol w="2536006"/>
                <a:gridCol w="2477497"/>
              </a:tblGrid>
              <a:tr h="752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Шоколад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Цена, р.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Количество,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Шт.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Стоимость, р.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«Молочный»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 </a:t>
                      </a: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«С изюмом»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16 000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?</a:t>
                      </a: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авая фигурная скобка 9"/>
          <p:cNvSpPr/>
          <p:nvPr/>
        </p:nvSpPr>
        <p:spPr>
          <a:xfrm>
            <a:off x="8100392" y="2276872"/>
            <a:ext cx="360040" cy="79208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59" y="2411993"/>
            <a:ext cx="2921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38610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128 000 рублей.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453051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12 рублей 80 копеек.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8453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2204864"/>
            <a:ext cx="6876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4BACC6">
                    <a:lumMod val="50000"/>
                  </a:srgbClr>
                </a:solidFill>
              </a:rPr>
              <a:t>С. 9, №2</a:t>
            </a:r>
          </a:p>
          <a:p>
            <a:r>
              <a:rPr lang="ru-RU" sz="5400" b="1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ru-RU" sz="5400" b="1" dirty="0" smtClean="0">
                <a:solidFill>
                  <a:srgbClr val="4BACC6">
                    <a:lumMod val="50000"/>
                  </a:srgbClr>
                </a:solidFill>
              </a:rPr>
              <a:t>             </a:t>
            </a:r>
            <a:endParaRPr lang="ru-RU" sz="5400" b="1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3305"/>
            <a:ext cx="2269539" cy="199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70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132856"/>
            <a:ext cx="6876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Тема </a:t>
            </a:r>
          </a:p>
          <a:p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«Письменные приёмы сложения и вычитания единиц времени»</a:t>
            </a:r>
          </a:p>
          <a:p>
            <a:r>
              <a:rPr lang="ru-RU" sz="3600" b="1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             </a:t>
            </a:r>
            <a:endParaRPr lang="ru-RU" sz="3600" b="1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7172" name="Picture 4" descr="Картинки по запросу будильни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63588" cy="146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4293096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группе – 3 мин 52 с</a:t>
            </a:r>
          </a:p>
          <a:p>
            <a:r>
              <a:rPr lang="ru-RU" sz="2800" b="1" dirty="0" smtClean="0"/>
              <a:t>Индивидуально – 2 мин 14 с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303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399697"/>
            <a:ext cx="6876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С. 9, №2</a:t>
            </a:r>
          </a:p>
          <a:p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С. 11, №1</a:t>
            </a:r>
          </a:p>
          <a:p>
            <a:r>
              <a:rPr lang="ru-RU" sz="3600" b="1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             </a:t>
            </a:r>
            <a:endParaRPr lang="ru-RU" sz="3600" b="1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3305"/>
            <a:ext cx="2269539" cy="199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45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Клубок заданий</a:t>
            </a:r>
            <a:endParaRPr lang="ru-RU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49" y="1124744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3679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83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Клубок заданий</a:t>
            </a:r>
            <a:endParaRPr lang="ru-RU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3014955" y="980728"/>
            <a:ext cx="2781179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6132" y="3733934"/>
            <a:ext cx="278117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05544" y="3733934"/>
            <a:ext cx="278117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332856" y="3645024"/>
            <a:ext cx="88910" cy="88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42268" y="3645024"/>
            <a:ext cx="88910" cy="88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4537" y="3645024"/>
            <a:ext cx="88910" cy="88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641267" y="4221088"/>
            <a:ext cx="278117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377991" y="4132178"/>
            <a:ext cx="88910" cy="88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9672" y="4132178"/>
            <a:ext cx="88910" cy="88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 rot="5400000">
            <a:off x="5682795" y="2428246"/>
            <a:ext cx="288032" cy="2808732"/>
          </a:xfrm>
          <a:prstGeom prst="rightBracke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10459" y="39833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 см 6 мм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0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161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Рефлексивная игра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AutoShape 6" descr="Вопрос, Марк, Пунктуация, Символ, Войдите, Спроси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Картинки по запросу андроид гиф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24" y="429309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124744"/>
            <a:ext cx="1508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3 - 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2309009"/>
            <a:ext cx="1508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2 - 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3501008"/>
            <a:ext cx="15087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Заголовок 8"/>
          <p:cNvSpPr txBox="1">
            <a:spLocks/>
          </p:cNvSpPr>
          <p:nvPr/>
        </p:nvSpPr>
        <p:spPr>
          <a:xfrm>
            <a:off x="3275856" y="1204342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ПОНЯТИЯ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3203848" y="2502024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3131840" y="3617415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ВОПРОС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2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Поздравления с Крещением Господним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429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6357958"/>
            <a:ext cx="1714512" cy="214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388" y="6215082"/>
            <a:ext cx="2071702" cy="42862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002"/>
            <a:ext cx="2168339" cy="21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5859" y="548608"/>
            <a:ext cx="432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Восстановите SMS-сообщение, повреждённое вирусом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2661253"/>
            <a:ext cx="56612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18 января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Классная работа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678399" cy="2678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61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1622" y="1057063"/>
            <a:ext cx="6030416" cy="164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000"/>
              </a:lnSpc>
              <a:buFont typeface="Wingdings" pitchFamily="2" charset="2"/>
              <a:buChar char="Ø"/>
            </a:pPr>
            <a:r>
              <a:rPr lang="ru-RU" sz="3200" dirty="0" smtClean="0"/>
              <a:t>В </a:t>
            </a:r>
            <a:r>
              <a:rPr lang="ru-RU" sz="3200" dirty="0"/>
              <a:t>этот день родился Алан </a:t>
            </a:r>
            <a:r>
              <a:rPr lang="ru-RU" sz="3200" dirty="0" err="1"/>
              <a:t>Милн</a:t>
            </a:r>
            <a:r>
              <a:rPr lang="ru-RU" sz="3200" dirty="0"/>
              <a:t>, автор сказки «Винни Пух и все, все, все</a:t>
            </a:r>
            <a:r>
              <a:rPr lang="ru-RU" sz="3200" dirty="0" smtClean="0"/>
              <a:t>…»</a:t>
            </a:r>
          </a:p>
          <a:p>
            <a:pPr lvl="0">
              <a:lnSpc>
                <a:spcPts val="3000"/>
              </a:lnSpc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6661" y="5926"/>
            <a:ext cx="4080453" cy="114300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18 января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92" y="11663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Винни Пу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70" y="1988840"/>
            <a:ext cx="2278257" cy="170869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1435949" y="3714234"/>
            <a:ext cx="6030416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000"/>
              </a:lnSpc>
              <a:buFont typeface="Wingdings" pitchFamily="2" charset="2"/>
              <a:buChar char="Ø"/>
            </a:pPr>
            <a:r>
              <a:rPr lang="ru-RU" sz="3200" dirty="0" smtClean="0"/>
              <a:t>Это </a:t>
            </a:r>
            <a:r>
              <a:rPr lang="ru-RU" sz="3200" dirty="0"/>
              <a:t>день рождение детского </a:t>
            </a:r>
            <a:r>
              <a:rPr lang="ru-RU" sz="3200" dirty="0" smtClean="0"/>
              <a:t>телевидения</a:t>
            </a:r>
            <a:endParaRPr lang="ru-RU" sz="3200" dirty="0"/>
          </a:p>
        </p:txBody>
      </p:sp>
      <p:pic>
        <p:nvPicPr>
          <p:cNvPr id="3080" name="Picture 8" descr="Картинки по запросу день рождение детского телевиде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29" y="4437112"/>
            <a:ext cx="2691545" cy="196324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0422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888432" cy="3967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97152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797153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90311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2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2187523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 ч 7 мин</a:t>
            </a:r>
          </a:p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7 мин</a:t>
            </a:r>
          </a:p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45 мин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7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4384317"/>
              </p:ext>
            </p:extLst>
          </p:nvPr>
        </p:nvGraphicFramePr>
        <p:xfrm>
          <a:off x="683568" y="2060848"/>
          <a:ext cx="8280921" cy="20140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5498"/>
                <a:gridCol w="1612214"/>
                <a:gridCol w="2659752"/>
                <a:gridCol w="2323457"/>
              </a:tblGrid>
              <a:tr h="752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Груши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36 000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?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Яблоки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?, 1/3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74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325559"/>
              </p:ext>
            </p:extLst>
          </p:nvPr>
        </p:nvGraphicFramePr>
        <p:xfrm>
          <a:off x="683568" y="2060848"/>
          <a:ext cx="8280921" cy="25237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5498"/>
                <a:gridCol w="1612214"/>
                <a:gridCol w="2659752"/>
                <a:gridCol w="2323457"/>
              </a:tblGrid>
              <a:tr h="752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Цена, </a:t>
                      </a:r>
                      <a:r>
                        <a:rPr lang="ru-RU" sz="3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р.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Количество, </a:t>
                      </a:r>
                      <a:r>
                        <a:rPr lang="ru-RU" sz="3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шт.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Стоимость, </a:t>
                      </a:r>
                      <a:r>
                        <a:rPr lang="ru-RU" sz="3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р.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Груши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36 000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?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Яблоки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?, 1/3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16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6801" y="1700808"/>
            <a:ext cx="687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Тема   … время (времени),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…    </a:t>
            </a:r>
            <a:endParaRPr lang="ru-RU" sz="3600" dirty="0"/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будильник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66458"/>
            <a:ext cx="2927176" cy="2927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20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433</Words>
  <Application>Microsoft Office PowerPoint</Application>
  <PresentationFormat>Экран (4:3)</PresentationFormat>
  <Paragraphs>130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1_Тема Office</vt:lpstr>
      <vt:lpstr>2_Тема Office</vt:lpstr>
      <vt:lpstr>Урок математики 4 класс</vt:lpstr>
      <vt:lpstr>яравня 81 атобар яанссалК</vt:lpstr>
      <vt:lpstr>Слайд 3</vt:lpstr>
      <vt:lpstr>18 января</vt:lpstr>
      <vt:lpstr>Математический  веб-квест</vt:lpstr>
      <vt:lpstr>Домашнее задание</vt:lpstr>
      <vt:lpstr>Домашнее задание</vt:lpstr>
      <vt:lpstr>Домашнее задание</vt:lpstr>
      <vt:lpstr>Математический  веб-квест</vt:lpstr>
      <vt:lpstr>Чистописание</vt:lpstr>
      <vt:lpstr>Чистописание</vt:lpstr>
      <vt:lpstr>Слайд 12</vt:lpstr>
      <vt:lpstr>А знаете ли вы,  что за 1 минуту в мире</vt:lpstr>
      <vt:lpstr>Нужен ли нам …</vt:lpstr>
      <vt:lpstr>Математический  веб-квест</vt:lpstr>
      <vt:lpstr>Математический  веб-квест</vt:lpstr>
      <vt:lpstr>Слайд 17</vt:lpstr>
      <vt:lpstr>Математический  веб-квест</vt:lpstr>
      <vt:lpstr>Проверяем и обсуждаем</vt:lpstr>
      <vt:lpstr>Обсуждаем</vt:lpstr>
      <vt:lpstr>Решаем самостоятельно</vt:lpstr>
      <vt:lpstr>Домашнее задание</vt:lpstr>
      <vt:lpstr>Математический  веб-квест</vt:lpstr>
      <vt:lpstr>Домашнее задание</vt:lpstr>
      <vt:lpstr>Клубок заданий</vt:lpstr>
      <vt:lpstr>Клубок заданий</vt:lpstr>
      <vt:lpstr>Рефлексивная игра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dcterms:created xsi:type="dcterms:W3CDTF">2017-01-17T05:22:41Z</dcterms:created>
  <dcterms:modified xsi:type="dcterms:W3CDTF">2017-01-18T09:59:43Z</dcterms:modified>
</cp:coreProperties>
</file>